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0.45333333333333331</c:v>
                </c:pt>
                <c:pt idx="1">
                  <c:v>0.54222222222222227</c:v>
                </c:pt>
                <c:pt idx="2">
                  <c:v>0</c:v>
                </c:pt>
                <c:pt idx="3">
                  <c:v>4.4444444444444436E-3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Sheet1!$B$2:$B$6</c:f>
              <c:numCache>
                <c:formatCode>0.0</c:formatCode>
                <c:ptCount val="5"/>
                <c:pt idx="0">
                  <c:v>5.788643872681118</c:v>
                </c:pt>
                <c:pt idx="1">
                  <c:v>6.1164916573387984</c:v>
                </c:pt>
                <c:pt idx="2">
                  <c:v>6.1855042522227848</c:v>
                </c:pt>
                <c:pt idx="3">
                  <c:v>6.2945327968780322</c:v>
                </c:pt>
                <c:pt idx="4">
                  <c:v>6.4105001124207481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Shrewsbury and Telford Hospital NHS Trust</c:v>
                </c:pt>
                <c:pt idx="1">
                  <c:v>Sandwell And West Birmingham Hospitals NHS Trust</c:v>
                </c:pt>
                <c:pt idx="2">
                  <c:v>Wye Valley NHS Trust</c:v>
                </c:pt>
                <c:pt idx="3">
                  <c:v>University Hospitals Coventry and Warwickshire NHS Trust</c:v>
                </c:pt>
                <c:pt idx="4">
                  <c:v>United Lincolnshire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Sheet1!$G$2:$G$3</c:f>
              <c:numCache>
                <c:formatCode>0.0;;</c:formatCode>
                <c:ptCount val="2"/>
                <c:pt idx="0">
                  <c:v>6.6515012138362462</c:v>
                </c:pt>
                <c:pt idx="1">
                  <c:v>6.6515012138362462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3.3484987861637538</c:v>
                </c:pt>
                <c:pt idx="1">
                  <c:v>3.3484987861637538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Sheet1!$G$2:$G$3</c:f>
              <c:numCache>
                <c:formatCode>0.0;;</c:formatCode>
                <c:ptCount val="2"/>
                <c:pt idx="0">
                  <c:v>8.1311492849324694</c:v>
                </c:pt>
                <c:pt idx="1">
                  <c:v>8.1311492849324694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1.8688507150675306</c:v>
                </c:pt>
                <c:pt idx="1">
                  <c:v>1.8688507150675306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Sheet1!$G$2:$G$3</c:f>
              <c:numCache>
                <c:formatCode>0.0;;</c:formatCode>
                <c:ptCount val="2"/>
                <c:pt idx="0">
                  <c:v>9.2671553768047197</c:v>
                </c:pt>
                <c:pt idx="1">
                  <c:v>9.2671553768047197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0.73284462319528032</c:v>
                </c:pt>
                <c:pt idx="1">
                  <c:v>0.73284462319528032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Sheet1!$G$2:$G$3</c:f>
              <c:numCache>
                <c:formatCode>0.0;;</c:formatCode>
                <c:ptCount val="2"/>
                <c:pt idx="0">
                  <c:v>3.6776232696554079</c:v>
                </c:pt>
                <c:pt idx="1">
                  <c:v>3.6776232696554079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6.3223767303445921</c:v>
                </c:pt>
                <c:pt idx="1">
                  <c:v>6.3223767303445921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George Eliot Hospital - Acute Services (97)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George Eliot Hospital - Acute Services (97)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George Eliot Hospital - Acute Services (97)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George Eliot Hospital - Acute Services (97)</c:v>
                </c:pt>
              </c:strCache>
            </c:strRef>
          </c:cat>
          <c:val>
            <c:numRef>
              <c:f>Sheet1!$G$2:$G$3</c:f>
              <c:numCache>
                <c:formatCode>0.0;;</c:formatCode>
                <c:ptCount val="2"/>
                <c:pt idx="0">
                  <c:v>6.524303263839105</c:v>
                </c:pt>
                <c:pt idx="1">
                  <c:v>6.524303263839105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George Eliot Hospital - Acute Services (97)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George Eliot Hospital - Acute Services (97)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George Eliot Hospital - Acute Services (97)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3.475696736160895</c:v>
                </c:pt>
                <c:pt idx="1">
                  <c:v>3.475696736160895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George Eliot Hospital - Acute Services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George Eliot Hospital - Acute Services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George Eliot Hospital - Acute Services (442)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George Eliot Hospital - Acute Services (442)</c:v>
                </c:pt>
              </c:strCache>
            </c:strRef>
          </c:cat>
          <c:val>
            <c:numRef>
              <c:f>Sheet1!$G$2:$G$3</c:f>
              <c:numCache>
                <c:formatCode>0.0;;</c:formatCode>
                <c:ptCount val="2"/>
                <c:pt idx="0">
                  <c:v>9.1288268345409236</c:v>
                </c:pt>
                <c:pt idx="1">
                  <c:v>9.1288268345409236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George Eliot Hospital - Acute Services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George Eliot Hospital - Acute Services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George Eliot Hospital - Acute Services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0.87117316545907642</c:v>
                </c:pt>
                <c:pt idx="1">
                  <c:v>0.87117316545907642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George Eliot Hospital - Acute Services (323)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George Eliot Hospital - Acute Services (323)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George Eliot Hospital - Acute Services (323)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George Eliot Hospital - Acute Services (323)</c:v>
                </c:pt>
              </c:strCache>
            </c:strRef>
          </c:cat>
          <c:val>
            <c:numRef>
              <c:f>Sheet1!$G$2:$G$3</c:f>
              <c:numCache>
                <c:formatCode>0.0;;</c:formatCode>
                <c:ptCount val="2"/>
                <c:pt idx="0">
                  <c:v>8.4986932061367924</c:v>
                </c:pt>
                <c:pt idx="1">
                  <c:v>8.4986932061367924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George Eliot Hospital - Acute Services (323)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George Eliot Hospital - Acute Services (323)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(323)</c:v>
                </c:pt>
                <c:pt idx="1">
                  <c:v>George Eliot Hospital - Acute Services (323)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1.5013067938632076</c:v>
                </c:pt>
                <c:pt idx="1">
                  <c:v>1.5013067938632076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George Eliot Hospital - Acute Services (238)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George Eliot Hospital - Acute Services (238)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George Eliot Hospital - Acute Services (238)</c:v>
                </c:pt>
              </c:strCache>
            </c:strRef>
          </c:cat>
          <c:val>
            <c:numRef>
              <c:f>Sheet1!$F$2:$F$3</c:f>
              <c:numCache>
                <c:formatCode>0.0;;</c:formatCode>
                <c:ptCount val="2"/>
                <c:pt idx="0">
                  <c:v>7.3555004675714848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George Eliot Hospital - Acute Services (238)</c:v>
                </c:pt>
              </c:strCache>
            </c:strRef>
          </c:cat>
          <c:val>
            <c:numRef>
              <c:f>Sheet1!$G$2:$G$3</c:f>
              <c:numCache>
                <c:formatCode>0.0;;</c:formatCode>
                <c:ptCount val="2"/>
                <c:pt idx="0">
                  <c:v>0</c:v>
                </c:pt>
                <c:pt idx="1">
                  <c:v>7.3555004675714848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George Eliot Hospital - Acute Services (238)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George Eliot Hospital - Acute Services (238)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George Eliot Hospital - Acute Services (238)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2.6444995324285152</c:v>
                </c:pt>
                <c:pt idx="1">
                  <c:v>2.6444995324285152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George Eliot Hospital - Acute Services (145)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George Eliot Hospital - Acute Services (145)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George Eliot Hospital - Acute Services (145)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George Eliot Hospital - Acute Services (145)</c:v>
                </c:pt>
              </c:strCache>
            </c:strRef>
          </c:cat>
          <c:val>
            <c:numRef>
              <c:f>Sheet1!$G$2:$G$3</c:f>
              <c:numCache>
                <c:formatCode>0.0;;</c:formatCode>
                <c:ptCount val="2"/>
                <c:pt idx="0">
                  <c:v>7.9842496617911554</c:v>
                </c:pt>
                <c:pt idx="1">
                  <c:v>7.9842496617911554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George Eliot Hospital - Acute Services (145)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George Eliot Hospital - Acute Services (145)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George Eliot Hospital - Acute Services (145)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2.0157503382088446</c:v>
                </c:pt>
                <c:pt idx="1">
                  <c:v>2.0157503382088446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George Eliot Hospital - Acute Services (193)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George Eliot Hospital - Acute Services (193)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George Eliot Hospital - Acute Services (193)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George Eliot Hospital - Acute Services (193)</c:v>
                </c:pt>
              </c:strCache>
            </c:strRef>
          </c:cat>
          <c:val>
            <c:numRef>
              <c:f>Sheet1!$G$2:$G$3</c:f>
              <c:numCache>
                <c:formatCode>0.0;;</c:formatCode>
                <c:ptCount val="2"/>
                <c:pt idx="0">
                  <c:v>6.2852700741955507</c:v>
                </c:pt>
                <c:pt idx="1">
                  <c:v>6.2852700741955507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George Eliot Hospital - Acute Services (193)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George Eliot Hospital - Acute Services (193)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(193)</c:v>
                </c:pt>
                <c:pt idx="1">
                  <c:v>George Eliot Hospital - Acute Services (193)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3.7147299258044493</c:v>
                </c:pt>
                <c:pt idx="1">
                  <c:v>3.7147299258044493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Sheet1!$B$2:$B$6</c:f>
              <c:numCache>
                <c:formatCode>0.0</c:formatCode>
                <c:ptCount val="5"/>
                <c:pt idx="0">
                  <c:v>7.9241550247202994</c:v>
                </c:pt>
                <c:pt idx="1">
                  <c:v>7.806996622419792</c:v>
                </c:pt>
                <c:pt idx="2">
                  <c:v>7.0980612811026251</c:v>
                </c:pt>
                <c:pt idx="3">
                  <c:v>7.0853720176567201</c:v>
                </c:pt>
                <c:pt idx="4">
                  <c:v>7.0394203711195473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Leicester NHS Trust</c:v>
                </c:pt>
                <c:pt idx="3">
                  <c:v>Nottingham University Hospitals NHS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George Eliot Hospital - Acute Services (404)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George Eliot Hospital - Acute Services (404)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George Eliot Hospital - Acute Services (404)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George Eliot Hospital - Acute Services (404)</c:v>
                </c:pt>
              </c:strCache>
            </c:strRef>
          </c:cat>
          <c:val>
            <c:numRef>
              <c:f>Sheet1!$G$2:$G$3</c:f>
              <c:numCache>
                <c:formatCode>0.0;;</c:formatCode>
                <c:ptCount val="2"/>
                <c:pt idx="0">
                  <c:v>9.6295421836755679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George Eliot Hospital - Acute Services (404)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George Eliot Hospital - Acute Services (404)</c:v>
                </c:pt>
              </c:strCache>
            </c:strRef>
          </c:cat>
          <c:val>
            <c:numRef>
              <c:f>Sheet1!$I$2:$I$3</c:f>
              <c:numCache>
                <c:formatCode>0.0;;</c:formatCode>
                <c:ptCount val="2"/>
                <c:pt idx="0">
                  <c:v>0</c:v>
                </c:pt>
                <c:pt idx="1">
                  <c:v>9.6295421836755679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George Eliot Hospital - Acute Services (404)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0.37045781632443209</c:v>
                </c:pt>
                <c:pt idx="1">
                  <c:v>0.37045781632443209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George Eliot Hospital - Acute Services (423)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George Eliot Hospital - Acute Services (423)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George Eliot Hospital - Acute Services (423)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George Eliot Hospital - Acute Services (423)</c:v>
                </c:pt>
              </c:strCache>
            </c:strRef>
          </c:cat>
          <c:val>
            <c:numRef>
              <c:f>Sheet1!$G$2:$G$3</c:f>
              <c:numCache>
                <c:formatCode>0.0;;</c:formatCode>
                <c:ptCount val="2"/>
                <c:pt idx="0">
                  <c:v>8.4229781043751952</c:v>
                </c:pt>
                <c:pt idx="1">
                  <c:v>8.4229781043751952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George Eliot Hospital - Acute Services (423)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George Eliot Hospital - Acute Services (423)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George Eliot Hospital - Acute Services (423)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1.5770218956248048</c:v>
                </c:pt>
                <c:pt idx="1">
                  <c:v>1.5770218956248048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Sheet1!$G$2:$G$3</c:f>
              <c:numCache>
                <c:formatCode>0.0;;</c:formatCode>
                <c:ptCount val="2"/>
                <c:pt idx="0">
                  <c:v>8.9592230896026042</c:v>
                </c:pt>
                <c:pt idx="1">
                  <c:v>8.9592230896026042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1.0407769103973958</c:v>
                </c:pt>
                <c:pt idx="1">
                  <c:v>1.0407769103973958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George Eliot Hospital - Acute Services (447)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George Eliot Hospital - Acute Services (447)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George Eliot Hospital - Acute Services (447)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George Eliot Hospital - Acute Services (447)</c:v>
                </c:pt>
              </c:strCache>
            </c:strRef>
          </c:cat>
          <c:val>
            <c:numRef>
              <c:f>Sheet1!$G$2:$G$3</c:f>
              <c:numCache>
                <c:formatCode>0.0;;</c:formatCode>
                <c:ptCount val="2"/>
                <c:pt idx="0">
                  <c:v>8.500860558556159</c:v>
                </c:pt>
                <c:pt idx="1">
                  <c:v>8.500860558556159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George Eliot Hospital - Acute Services (447)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George Eliot Hospital - Acute Services (447)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(447)</c:v>
                </c:pt>
                <c:pt idx="1">
                  <c:v>George Eliot Hospital - Acute Services (447)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1.499139441443841</c:v>
                </c:pt>
                <c:pt idx="1">
                  <c:v>1.499139441443841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George Eliot Hospital - Acute Services (416)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George Eliot Hospital - Acute Services (416)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George Eliot Hospital - Acute Services (416)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George Eliot Hospital - Acute Services (416)</c:v>
                </c:pt>
              </c:strCache>
            </c:strRef>
          </c:cat>
          <c:val>
            <c:numRef>
              <c:f>Sheet1!$G$2:$G$3</c:f>
              <c:numCache>
                <c:formatCode>0.0;;</c:formatCode>
                <c:ptCount val="2"/>
                <c:pt idx="0">
                  <c:v>8.6814784943035406</c:v>
                </c:pt>
                <c:pt idx="1">
                  <c:v>8.6814784943035406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George Eliot Hospital - Acute Services (416)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George Eliot Hospital - Acute Services (416)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George Eliot Hospital - Acute Services (416)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1.3185215056964594</c:v>
                </c:pt>
                <c:pt idx="1">
                  <c:v>1.3185215056964594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George Eliot Hospital - Acute Services (446)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George Eliot Hospital - Acute Services (446)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George Eliot Hospital - Acute Services (446)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George Eliot Hospital - Acute Services (446)</c:v>
                </c:pt>
              </c:strCache>
            </c:strRef>
          </c:cat>
          <c:val>
            <c:numRef>
              <c:f>Sheet1!$G$2:$G$3</c:f>
              <c:numCache>
                <c:formatCode>0.0;;</c:formatCode>
                <c:ptCount val="2"/>
                <c:pt idx="0">
                  <c:v>9.0938779906211824</c:v>
                </c:pt>
                <c:pt idx="1">
                  <c:v>9.0938779906211824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George Eliot Hospital - Acute Services (446)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George Eliot Hospital - Acute Services (446)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George Eliot Hospital - Acute Services (446)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0.90612200937881759</c:v>
                </c:pt>
                <c:pt idx="1">
                  <c:v>0.90612200937881759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Sheet1!$G$2:$G$3</c:f>
              <c:numCache>
                <c:formatCode>0.0;;</c:formatCode>
                <c:ptCount val="2"/>
                <c:pt idx="0">
                  <c:v>8.8594319756786604</c:v>
                </c:pt>
                <c:pt idx="1">
                  <c:v>8.8594319756786604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1.1405680243213396</c:v>
                </c:pt>
                <c:pt idx="1">
                  <c:v>1.1405680243213396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Sheet1!$G$2:$G$3</c:f>
              <c:numCache>
                <c:formatCode>0.0;;</c:formatCode>
                <c:ptCount val="2"/>
                <c:pt idx="0">
                  <c:v>7.500907506982136</c:v>
                </c:pt>
                <c:pt idx="1">
                  <c:v>7.500907506982136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George Eliot Hospital - Acute Services (445)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2.499092493017864</c:v>
                </c:pt>
                <c:pt idx="1">
                  <c:v>2.499092493017864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George Eliot Hospital - Acute Services (400)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George Eliot Hospital - Acute Services (400)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George Eliot Hospital - Acute Services (400)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George Eliot Hospital - Acute Services (400)</c:v>
                </c:pt>
              </c:strCache>
            </c:strRef>
          </c:cat>
          <c:val>
            <c:numRef>
              <c:f>Sheet1!$G$2:$G$3</c:f>
              <c:numCache>
                <c:formatCode>0.0;;</c:formatCode>
                <c:ptCount val="2"/>
                <c:pt idx="0">
                  <c:v>7.5719362784943138</c:v>
                </c:pt>
                <c:pt idx="1">
                  <c:v>7.5719362784943138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George Eliot Hospital - Acute Services (400)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George Eliot Hospital - Acute Services (400)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George Eliot Hospital - Acute Services (400)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2.4280637215056862</c:v>
                </c:pt>
                <c:pt idx="1">
                  <c:v>2.4280637215056862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Sheet1!$G$2:$G$3</c:f>
              <c:numCache>
                <c:formatCode>0.0;;</c:formatCode>
                <c:ptCount val="2"/>
                <c:pt idx="0">
                  <c:v>7.0818661964065281</c:v>
                </c:pt>
                <c:pt idx="1">
                  <c:v>7.0818661964065281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2.9181338035934719</c:v>
                </c:pt>
                <c:pt idx="1">
                  <c:v>2.9181338035934719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6.7099926266254339</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George Eliot Hospital - Acute Services (427)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George Eliot Hospital - Acute Services (427)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George Eliot Hospital - Acute Services (427)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George Eliot Hospital - Acute Services (427)</c:v>
                </c:pt>
              </c:strCache>
            </c:strRef>
          </c:cat>
          <c:val>
            <c:numRef>
              <c:f>Sheet1!$G$2:$G$3</c:f>
              <c:numCache>
                <c:formatCode>0.0;;</c:formatCode>
                <c:ptCount val="2"/>
                <c:pt idx="0">
                  <c:v>8.7723960027765155</c:v>
                </c:pt>
                <c:pt idx="1">
                  <c:v>8.7723960027765155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George Eliot Hospital - Acute Services (427)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George Eliot Hospital - Acute Services (427)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George Eliot Hospital - Acute Services (427)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1.2276039972234845</c:v>
                </c:pt>
                <c:pt idx="1">
                  <c:v>1.2276039972234845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George Eliot Hospital - Acute Services (383)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George Eliot Hospital - Acute Services (383)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George Eliot Hospital - Acute Services (383)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George Eliot Hospital - Acute Services (383)</c:v>
                </c:pt>
              </c:strCache>
            </c:strRef>
          </c:cat>
          <c:val>
            <c:numRef>
              <c:f>Sheet1!$G$2:$G$3</c:f>
              <c:numCache>
                <c:formatCode>0.0;;</c:formatCode>
                <c:ptCount val="2"/>
                <c:pt idx="0">
                  <c:v>7.6885734904508984</c:v>
                </c:pt>
                <c:pt idx="1">
                  <c:v>7.6885734904508984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George Eliot Hospital - Acute Services (383)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George Eliot Hospital - Acute Services (383)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George Eliot Hospital - Acute Services (383)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2.3114265095491016</c:v>
                </c:pt>
                <c:pt idx="1">
                  <c:v>2.3114265095491016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George Eliot Hospital - Acute Services (443)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George Eliot Hospital - Acute Services (443)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George Eliot Hospital - Acute Services (443)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George Eliot Hospital - Acute Services (443)</c:v>
                </c:pt>
              </c:strCache>
            </c:strRef>
          </c:cat>
          <c:val>
            <c:numRef>
              <c:f>Sheet1!$G$2:$G$3</c:f>
              <c:numCache>
                <c:formatCode>0.0;;</c:formatCode>
                <c:ptCount val="2"/>
                <c:pt idx="0">
                  <c:v>9.5112974118436284</c:v>
                </c:pt>
                <c:pt idx="1">
                  <c:v>9.5112974118436284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George Eliot Hospital - Acute Services (443)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George Eliot Hospital - Acute Services (443)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George Eliot Hospital - Acute Services (443)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0.48870258815637158</c:v>
                </c:pt>
                <c:pt idx="1">
                  <c:v>0.48870258815637158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George Eliot Hospital - Acute Services (392)</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George Eliot Hospital - Acute Services (392)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George Eliot Hospital - Acute Services (392)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George Eliot Hospital - Acute Services (392)</c:v>
                </c:pt>
              </c:strCache>
            </c:strRef>
          </c:cat>
          <c:val>
            <c:numRef>
              <c:f>Sheet1!$G$2:$G$3</c:f>
              <c:numCache>
                <c:formatCode>0.0;;</c:formatCode>
                <c:ptCount val="2"/>
                <c:pt idx="0">
                  <c:v>8.9462707825543468</c:v>
                </c:pt>
                <c:pt idx="1">
                  <c:v>8.9462707825543468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George Eliot Hospital - Acute Services (392)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George Eliot Hospital - Acute Services (392)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(392)</c:v>
                </c:pt>
                <c:pt idx="1">
                  <c:v>George Eliot Hospital - Acute Services (392)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1.0537292174456532</c:v>
                </c:pt>
                <c:pt idx="1">
                  <c:v>1.0537292174456532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George Eliot Hospital - Acute Services (415)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George Eliot Hospital - Acute Services (415)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George Eliot Hospital - Acute Services (415)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George Eliot Hospital - Acute Services (415)</c:v>
                </c:pt>
              </c:strCache>
            </c:strRef>
          </c:cat>
          <c:val>
            <c:numRef>
              <c:f>Sheet1!$G$2:$G$3</c:f>
              <c:numCache>
                <c:formatCode>0.0;;</c:formatCode>
                <c:ptCount val="2"/>
                <c:pt idx="0">
                  <c:v>8.4427886935366239</c:v>
                </c:pt>
                <c:pt idx="1">
                  <c:v>8.4427886935366239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George Eliot Hospital - Acute Services (415)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George Eliot Hospital - Acute Services (415)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George Eliot Hospital - Acute Services (415)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1.5572113064633761</c:v>
                </c:pt>
                <c:pt idx="1">
                  <c:v>1.5572113064633761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George Eliot Hospital - Acute Services (32)</c:v>
                </c:pt>
              </c:strCache>
            </c:strRef>
          </c:cat>
          <c:val>
            <c:numRef>
              <c:f>Sheet1!$D$2:$D$3</c:f>
              <c:numCache>
                <c:formatCode>0.0;;</c:formatCode>
                <c:ptCount val="2"/>
                <c:pt idx="0">
                  <c:v>8.5275123592172193</c:v>
                </c:pt>
                <c:pt idx="1">
                  <c:v>8.5275123592172193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George Eliot Hospital - Acute Services (32)</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George Eliot Hospital - Acute Services (32)</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George Eliot Hospital - Acute Services (32)</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George Eliot Hospital - Acute Services (32)</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George Eliot Hospital - Acute Services (32)</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c:v>
                </c:pt>
                <c:pt idx="1">
                  <c:v>George Eliot Hospital - Acute Services (32)</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George Eliot Hospital - Acute Services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George Eliot Hospital - Acute Services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George Eliot Hospital - Acute Services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George Eliot Hospital - Acute Services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George Eliot Hospital - Acute Services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George Eliot Hospital - Acute Services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George Eliot Hospital - Acute Services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George Eliot Hospital - Acute Services (94)</c:v>
                </c:pt>
              </c:strCache>
            </c:strRef>
          </c:cat>
          <c:val>
            <c:numRef>
              <c:f>Sheet1!$D$2:$D$3</c:f>
              <c:numCache>
                <c:formatCode>0.0;;</c:formatCode>
                <c:ptCount val="2"/>
                <c:pt idx="0">
                  <c:v>8.75316453275307</c:v>
                </c:pt>
                <c:pt idx="1">
                  <c:v>8.75316453275307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George Eliot Hospital - Acute Services (94)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George Eliot Hospital - Acute Services (94)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George Eliot Hospital - Acute Services (94)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George Eliot Hospital - Acute Services (94)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George Eliot Hospital - Acute Services (94)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George Eliot Hospital - Acute Services (94)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George Eliot Hospital - Acute Services (72)</c:v>
                </c:pt>
              </c:strCache>
            </c:strRef>
          </c:cat>
          <c:val>
            <c:numRef>
              <c:f>Sheet1!$D$2:$D$3</c:f>
              <c:numCache>
                <c:formatCode>0.0;;</c:formatCode>
                <c:ptCount val="2"/>
                <c:pt idx="0">
                  <c:v>7.75343203223124</c:v>
                </c:pt>
                <c:pt idx="1">
                  <c:v>7.75343203223124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George Eliot Hospital - Acute Services (72)</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George Eliot Hospital - Acute Services (72)</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George Eliot Hospital - Acute Services (72)</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George Eliot Hospital - Acute Services (72)</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George Eliot Hospital - Acute Services (72)</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c:v>
                </c:pt>
                <c:pt idx="1">
                  <c:v>George Eliot Hospital - Acute Services (72)</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George Eliot Hospital - Acute Services (37)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George Eliot Hospital - Acute Services (37)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George Eliot Hospital - Acute Services (37)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George Eliot Hospital - Acute Services (37)</c:v>
                </c:pt>
              </c:strCache>
            </c:strRef>
          </c:cat>
          <c:val>
            <c:numRef>
              <c:f>Sheet1!$G$2:$G$3</c:f>
              <c:numCache>
                <c:formatCode>0.0;;</c:formatCode>
                <c:ptCount val="2"/>
                <c:pt idx="0">
                  <c:v>7.4176627303838982</c:v>
                </c:pt>
                <c:pt idx="1">
                  <c:v>7.4176627303838982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George Eliot Hospital - Acute Services (37)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George Eliot Hospital - Acute Services (37)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George Eliot Hospital - Acute Services (37)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2.5823372696161018</c:v>
                </c:pt>
                <c:pt idx="1">
                  <c:v>2.5823372696161018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0.26920980214552692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0.66453795615125699</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0.18526821373969238</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1.9341737647658466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0.18526821373969238</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0.66453795615125699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0.55640062831137627</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5.5003348667346446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George Eliot Hospital - Acute Services (40)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George Eliot Hospital - Acute Services (40)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George Eliot Hospital - Acute Services (40)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George Eliot Hospital - Acute Services (40)</c:v>
                </c:pt>
              </c:strCache>
            </c:strRef>
          </c:cat>
          <c:val>
            <c:numRef>
              <c:f>Sheet1!$G$2:$G$3</c:f>
              <c:numCache>
                <c:formatCode>0.0;;</c:formatCode>
                <c:ptCount val="2"/>
                <c:pt idx="0">
                  <c:v>7.7675972041741419</c:v>
                </c:pt>
                <c:pt idx="1">
                  <c:v>7.7675972041741419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George Eliot Hospital - Acute Services (40)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George Eliot Hospital - Acute Services (40)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George Eliot Hospital - Acute Services (40)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2.2324027958258581</c:v>
                </c:pt>
                <c:pt idx="1">
                  <c:v>2.2324027958258581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George Eliot Hospital - Acute Services (428)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George Eliot Hospital - Acute Services (428)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George Eliot Hospital - Acute Services (428)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George Eliot Hospital - Acute Services (428)</c:v>
                </c:pt>
              </c:strCache>
            </c:strRef>
          </c:cat>
          <c:val>
            <c:numRef>
              <c:f>Sheet1!$G$2:$G$3</c:f>
              <c:numCache>
                <c:formatCode>0.0;;</c:formatCode>
                <c:ptCount val="2"/>
                <c:pt idx="0">
                  <c:v>6.6384764367265428</c:v>
                </c:pt>
                <c:pt idx="1">
                  <c:v>6.6384764367265428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George Eliot Hospital - Acute Services (428)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George Eliot Hospital - Acute Services (428)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George Eliot Hospital - Acute Services (428)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3.3615235632734572</c:v>
                </c:pt>
                <c:pt idx="1">
                  <c:v>3.3615235632734572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George Eliot Hospital - Acute Services (318)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George Eliot Hospital - Acute Services (318)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George Eliot Hospital - Acute Services (318)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George Eliot Hospital - Acute Services (318)</c:v>
                </c:pt>
              </c:strCache>
            </c:strRef>
          </c:cat>
          <c:val>
            <c:numRef>
              <c:f>Sheet1!$G$2:$G$3</c:f>
              <c:numCache>
                <c:formatCode>0.0;;</c:formatCode>
                <c:ptCount val="2"/>
                <c:pt idx="0">
                  <c:v>5.5322526698878143</c:v>
                </c:pt>
                <c:pt idx="1">
                  <c:v>5.5322526698878143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George Eliot Hospital - Acute Services (318)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George Eliot Hospital - Acute Services (318)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(318)</c:v>
                </c:pt>
                <c:pt idx="1">
                  <c:v>George Eliot Hospital - Acute Services (318)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4.4677473301121857</c:v>
                </c:pt>
                <c:pt idx="1">
                  <c:v>4.4677473301121857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George Eliot Hospital - Acute Services (198)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George Eliot Hospital - Acute Services (198)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George Eliot Hospital - Acute Services (198)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George Eliot Hospital - Acute Services (198)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George Eliot Hospital - Acute Services (198)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George Eliot Hospital - Acute Services (198)</c:v>
                </c:pt>
              </c:strCache>
            </c:strRef>
          </c:cat>
          <c:val>
            <c:numRef>
              <c:f>Sheet1!$I$2:$I$3</c:f>
              <c:numCache>
                <c:formatCode>0.0;;</c:formatCode>
                <c:ptCount val="2"/>
                <c:pt idx="0">
                  <c:v>9.0475557368327273</c:v>
                </c:pt>
                <c:pt idx="1">
                  <c:v>9.0475557368327273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(198)</c:v>
                </c:pt>
                <c:pt idx="1">
                  <c:v>George Eliot Hospital - Acute Services (198)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0.95244426316727271</c:v>
                </c:pt>
                <c:pt idx="1">
                  <c:v>0.95244426316727271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Sheet1!$G$2:$G$3</c:f>
              <c:numCache>
                <c:formatCode>0.0;;</c:formatCode>
                <c:ptCount val="2"/>
                <c:pt idx="0">
                  <c:v>6.8957666221662022</c:v>
                </c:pt>
                <c:pt idx="1">
                  <c:v>6.8957666221662022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George Eliot Hospital - Acute Services (448)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3.1042333778337978</c:v>
                </c:pt>
                <c:pt idx="1">
                  <c:v>3.1042333778337978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Sheet1!$G$2:$G$3</c:f>
              <c:numCache>
                <c:formatCode>0.0;;</c:formatCode>
                <c:ptCount val="2"/>
                <c:pt idx="0">
                  <c:v>7.7720968685346721</c:v>
                </c:pt>
                <c:pt idx="1">
                  <c:v>7.7720968685346721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George Eliot Hospital - Acute Services (425)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2.2279031314653279</c:v>
                </c:pt>
                <c:pt idx="1">
                  <c:v>2.2279031314653279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George Eliot Hospital - Acute Services (314)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George Eliot Hospital - Acute Services (314)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George Eliot Hospital - Acute Services (314)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George Eliot Hospital - Acute Services (314)</c:v>
                </c:pt>
              </c:strCache>
            </c:strRef>
          </c:cat>
          <c:val>
            <c:numRef>
              <c:f>Sheet1!$G$2:$G$3</c:f>
              <c:numCache>
                <c:formatCode>0.0;;</c:formatCode>
                <c:ptCount val="2"/>
                <c:pt idx="0">
                  <c:v>8.819945832489152</c:v>
                </c:pt>
                <c:pt idx="1">
                  <c:v>8.819945832489152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George Eliot Hospital - Acute Services (314)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George Eliot Hospital - Acute Services (314)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(314)</c:v>
                </c:pt>
                <c:pt idx="1">
                  <c:v>George Eliot Hospital - Acute Services (314)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1.180054167510848</c:v>
                </c:pt>
                <c:pt idx="1">
                  <c:v>1.180054167510848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George Eliot Hospital - Acute Services (364)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George Eliot Hospital - Acute Services (364)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George Eliot Hospital - Acute Services (364)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George Eliot Hospital - Acute Services (364)</c:v>
                </c:pt>
              </c:strCache>
            </c:strRef>
          </c:cat>
          <c:val>
            <c:numRef>
              <c:f>Sheet1!$G$2:$G$3</c:f>
              <c:numCache>
                <c:formatCode>0.0;;</c:formatCode>
                <c:ptCount val="2"/>
                <c:pt idx="0">
                  <c:v>4.3087889930684016</c:v>
                </c:pt>
                <c:pt idx="1">
                  <c:v>4.3087889930684016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George Eliot Hospital - Acute Services (364)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George Eliot Hospital - Acute Services (364)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George Eliot Hospital - Acute Services (364)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5.6912110069315984</c:v>
                </c:pt>
                <c:pt idx="1">
                  <c:v>5.6912110069315984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George Eliot Hospital - Acute Services (389)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George Eliot Hospital - Acute Services (389)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George Eliot Hospital - Acute Services (389)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George Eliot Hospital - Acute Services (389)</c:v>
                </c:pt>
              </c:strCache>
            </c:strRef>
          </c:cat>
          <c:val>
            <c:numRef>
              <c:f>Sheet1!$G$2:$G$3</c:f>
              <c:numCache>
                <c:formatCode>0.0;;</c:formatCode>
                <c:ptCount val="2"/>
                <c:pt idx="0">
                  <c:v>6.8598999740487159</c:v>
                </c:pt>
                <c:pt idx="1">
                  <c:v>6.8598999740487159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George Eliot Hospital - Acute Services (389)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George Eliot Hospital - Acute Services (389)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George Eliot Hospital - Acute Services (389)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3.1401000259512841</c:v>
                </c:pt>
                <c:pt idx="1">
                  <c:v>3.1401000259512841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George Eliot Hospital - Acute Services (410)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George Eliot Hospital - Acute Services (410)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George Eliot Hospital - Acute Services (410)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George Eliot Hospital - Acute Services (410)</c:v>
                </c:pt>
              </c:strCache>
            </c:strRef>
          </c:cat>
          <c:val>
            <c:numRef>
              <c:f>Sheet1!$G$2:$G$3</c:f>
              <c:numCache>
                <c:formatCode>0.0;;</c:formatCode>
                <c:ptCount val="2"/>
                <c:pt idx="0">
                  <c:v>7.8849769017532001</c:v>
                </c:pt>
                <c:pt idx="1">
                  <c:v>7.8849769017532001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George Eliot Hospital - Acute Services (410)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George Eliot Hospital - Acute Services (410)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(410)</c:v>
                </c:pt>
                <c:pt idx="1">
                  <c:v>George Eliot Hospital - Acute Services (410)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2.1150230982467999</c:v>
                </c:pt>
                <c:pt idx="1">
                  <c:v>2.1150230982467999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0.13447410371874469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0.59901175154540809</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0.16699999780395114</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1.7434561922326903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0.16699999780395114</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0.59901175154540809</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1.114087307543981</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6.6421454802968869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George Eliot Hospital - Acute Services (234)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George Eliot Hospital - Acute Services (234)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George Eliot Hospital - Acute Services (234)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George Eliot Hospital - Acute Services (234)</c:v>
                </c:pt>
              </c:strCache>
            </c:strRef>
          </c:cat>
          <c:val>
            <c:numRef>
              <c:f>Sheet1!$G$2:$G$3</c:f>
              <c:numCache>
                <c:formatCode>0.0;;</c:formatCode>
                <c:ptCount val="2"/>
                <c:pt idx="0">
                  <c:v>0</c:v>
                </c:pt>
                <c:pt idx="1">
                  <c:v>8.5684526490907427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George Eliot Hospital - Acute Services (234)</c:v>
                </c:pt>
              </c:strCache>
            </c:strRef>
          </c:cat>
          <c:val>
            <c:numRef>
              <c:f>Sheet1!$H$2:$H$3</c:f>
              <c:numCache>
                <c:formatCode>0.0;;</c:formatCode>
                <c:ptCount val="2"/>
                <c:pt idx="0">
                  <c:v>8.5684526490907427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George Eliot Hospital - Acute Services (234)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(234)</c:v>
                </c:pt>
                <c:pt idx="1">
                  <c:v>George Eliot Hospital - Acute Services (234)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1.4315473509092573</c:v>
                </c:pt>
                <c:pt idx="1">
                  <c:v>1.4315473509092573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George Eliot Hospital - Acute Services (254)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George Eliot Hospital - Acute Services (254)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George Eliot Hospital - Acute Services (254)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George Eliot Hospital - Acute Services (254)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George Eliot Hospital - Acute Services (254)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George Eliot Hospital - Acute Services (254)</c:v>
                </c:pt>
              </c:strCache>
            </c:strRef>
          </c:cat>
          <c:val>
            <c:numRef>
              <c:f>Sheet1!$I$2:$I$3</c:f>
              <c:numCache>
                <c:formatCode>0.0;;</c:formatCode>
                <c:ptCount val="2"/>
                <c:pt idx="0">
                  <c:v>7.1115021602992909</c:v>
                </c:pt>
                <c:pt idx="1">
                  <c:v>7.1115021602992909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(254)</c:v>
                </c:pt>
                <c:pt idx="1">
                  <c:v>George Eliot Hospital - Acute Services (254)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2.8884978397007091</c:v>
                </c:pt>
                <c:pt idx="1">
                  <c:v>2.8884978397007091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Sheet1!$G$2:$G$3</c:f>
              <c:numCache>
                <c:formatCode>0.0;;</c:formatCode>
                <c:ptCount val="2"/>
                <c:pt idx="0">
                  <c:v>9.1245616901690632</c:v>
                </c:pt>
                <c:pt idx="1">
                  <c:v>9.1245616901690632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0.87543830983093684</c:v>
                </c:pt>
                <c:pt idx="1">
                  <c:v>0.87543830983093684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George Eliot Hospital - Acute Services (441)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George Eliot Hospital - Acute Services (441)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George Eliot Hospital - Acute Services (441)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George Eliot Hospital - Acute Services (441)</c:v>
                </c:pt>
              </c:strCache>
            </c:strRef>
          </c:cat>
          <c:val>
            <c:numRef>
              <c:f>Sheet1!$G$2:$G$3</c:f>
              <c:numCache>
                <c:formatCode>0.0;;</c:formatCode>
                <c:ptCount val="2"/>
                <c:pt idx="0">
                  <c:v>9.1738500179352922</c:v>
                </c:pt>
                <c:pt idx="1">
                  <c:v>9.1738500179352922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George Eliot Hospital - Acute Services (441)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George Eliot Hospital - Acute Services (441)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George Eliot Hospital - Acute Services (441)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0.8261499820647078</c:v>
                </c:pt>
                <c:pt idx="1">
                  <c:v>0.8261499820647078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Sheet1!$G$2:$G$3</c:f>
              <c:numCache>
                <c:formatCode>0.0;;</c:formatCode>
                <c:ptCount val="2"/>
                <c:pt idx="0">
                  <c:v>8.3596761660767012</c:v>
                </c:pt>
                <c:pt idx="1">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(444)</c:v>
                </c:pt>
                <c:pt idx="1">
                  <c:v>George Eliot Hospital - Acute Services (444)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1.6403238339232988</c:v>
                </c:pt>
                <c:pt idx="1">
                  <c:v>1.6403238339232988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7.7479048920813556</c:v>
                </c:pt>
                <c:pt idx="1">
                  <c:v>6.8180880819703624</c:v>
                </c:pt>
                <c:pt idx="2">
                  <c:v>6.7190331132974954</c:v>
                </c:pt>
                <c:pt idx="3">
                  <c:v>6.239067212634632</c:v>
                </c:pt>
                <c:pt idx="4">
                  <c:v>6.6421454802968869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6.5790582348448323</c:v>
                </c:pt>
                <c:pt idx="1">
                  <c:v>6.6515012138362462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8.5872932967854751</c:v>
                </c:pt>
                <c:pt idx="1">
                  <c:v>8.5059782779197981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8.4699756131897619</c:v>
                </c:pt>
                <c:pt idx="1">
                  <c:v>8.1311492849324694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9.2746756031462603</c:v>
                </c:pt>
                <c:pt idx="1">
                  <c:v>9.2671553768047197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0.40263717387763887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0.15578764964573022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1.6264008743705514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0.15578764964573111</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0.5587942162309627</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5.7299332585241558E-2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7.7548442599371921</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3.739752594053606</c:v>
                </c:pt>
                <c:pt idx="1">
                  <c:v>3.6776232696554079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6.4641206866208956</c:v>
                </c:pt>
                <c:pt idx="1">
                  <c:v>6.9400706422933354</c:v>
                </c:pt>
                <c:pt idx="2">
                  <c:v>6.4085489810084564</c:v>
                </c:pt>
                <c:pt idx="3">
                  <c:v>6.1307884312059109</c:v>
                </c:pt>
                <c:pt idx="4">
                  <c:v>6.524303263839105</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9.3068635521209977</c:v>
                </c:pt>
                <c:pt idx="1">
                  <c:v>9.1509786252032992</c:v>
                </c:pt>
                <c:pt idx="2">
                  <c:v>8.8745248902951044</c:v>
                </c:pt>
                <c:pt idx="3">
                  <c:v>9.0781145436557491</c:v>
                </c:pt>
                <c:pt idx="4">
                  <c:v>9.1288268345409236</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8.6327117564465432</c:v>
                </c:pt>
                <c:pt idx="1">
                  <c:v>8.3758356238529057</c:v>
                </c:pt>
                <c:pt idx="2">
                  <c:v>8.4921503773256841</c:v>
                </c:pt>
                <c:pt idx="3">
                  <c:v>8.5528817623319835</c:v>
                </c:pt>
                <c:pt idx="4">
                  <c:v>8.4986932061367924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8.2653275529632051</c:v>
                </c:pt>
                <c:pt idx="1">
                  <c:v>8.3552427973791694</c:v>
                </c:pt>
                <c:pt idx="2">
                  <c:v>7.7032084791406588</c:v>
                </c:pt>
                <c:pt idx="3">
                  <c:v>7.4526336265693818</c:v>
                </c:pt>
                <c:pt idx="4">
                  <c:v>7.3555004675714848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9.6716143088306588</c:v>
                </c:pt>
                <c:pt idx="1">
                  <c:v>9.5394091138994668</c:v>
                </c:pt>
                <c:pt idx="2">
                  <c:v>9.5028693703614344</c:v>
                </c:pt>
                <c:pt idx="3">
                  <c:v>9.4731069636459697</c:v>
                </c:pt>
                <c:pt idx="4">
                  <c:v>9.6295421836755679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8.5896374159062177</c:v>
                </c:pt>
                <c:pt idx="1">
                  <c:v>8.3946138819538998</c:v>
                </c:pt>
                <c:pt idx="2">
                  <c:v>8.1294762532224816</c:v>
                </c:pt>
                <c:pt idx="3">
                  <c:v>8.5573891426902584</c:v>
                </c:pt>
                <c:pt idx="4">
                  <c:v>8.4229781043751952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9.2511475828219449</c:v>
                </c:pt>
                <c:pt idx="1">
                  <c:v>8.981390767031785</c:v>
                </c:pt>
                <c:pt idx="2">
                  <c:v>8.9372185476895964</c:v>
                </c:pt>
                <c:pt idx="3">
                  <c:v>8.920928238412877</c:v>
                </c:pt>
                <c:pt idx="4">
                  <c:v>8.9592230896026042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8.4576085206797824</c:v>
                </c:pt>
                <c:pt idx="1">
                  <c:v>8.2944569594468511</c:v>
                </c:pt>
                <c:pt idx="2">
                  <c:v>8.1507993346420946</c:v>
                </c:pt>
                <c:pt idx="3">
                  <c:v>8.5590229189336249</c:v>
                </c:pt>
                <c:pt idx="4">
                  <c:v>8.500860558556159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8.9276236728715475</c:v>
                </c:pt>
                <c:pt idx="1">
                  <c:v>8.6554927760421219</c:v>
                </c:pt>
                <c:pt idx="2">
                  <c:v>8.8429320257612414</c:v>
                </c:pt>
                <c:pt idx="3">
                  <c:v>8.7293107010941071</c:v>
                </c:pt>
                <c:pt idx="4">
                  <c:v>8.6814784943035406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0.56048710342369379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0.21515984473113203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2.2462381350249405</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0.21515984473113114</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0.74742376612213413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6.9426458995330123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9.2726417072906173</c:v>
                </c:pt>
                <c:pt idx="1">
                  <c:v>9.0468420856828544</c:v>
                </c:pt>
                <c:pt idx="2">
                  <c:v>9.0745571104422069</c:v>
                </c:pt>
                <c:pt idx="3">
                  <c:v>9.053068567971394</c:v>
                </c:pt>
                <c:pt idx="4">
                  <c:v>9.0938779906211824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8.7855390779242182</c:v>
                </c:pt>
                <c:pt idx="1">
                  <c:v>8.541710147329109</c:v>
                </c:pt>
                <c:pt idx="2">
                  <c:v>8.4608286348180695</c:v>
                </c:pt>
                <c:pt idx="3">
                  <c:v>8.6770337535470166</c:v>
                </c:pt>
                <c:pt idx="4">
                  <c:v>8.8594319756786604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8.1959613616795846</c:v>
                </c:pt>
                <c:pt idx="1">
                  <c:v>7.3288528592715023</c:v>
                </c:pt>
                <c:pt idx="2">
                  <c:v>6.6725896321876386</c:v>
                </c:pt>
                <c:pt idx="3">
                  <c:v>6.8827055921648013</c:v>
                </c:pt>
                <c:pt idx="4">
                  <c:v>7.500907506982136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7.9897751571063838</c:v>
                </c:pt>
                <c:pt idx="1">
                  <c:v>7.966274670102508</c:v>
                </c:pt>
                <c:pt idx="2">
                  <c:v>7.4560278875918673</c:v>
                </c:pt>
                <c:pt idx="3">
                  <c:v>7.5123366510616831</c:v>
                </c:pt>
                <c:pt idx="4">
                  <c:v>7.5719362784943138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7.278753331748689</c:v>
                </c:pt>
                <c:pt idx="1">
                  <c:v>6.9872664175843431</c:v>
                </c:pt>
                <c:pt idx="2">
                  <c:v>6.8380698776025213</c:v>
                </c:pt>
                <c:pt idx="3">
                  <c:v>7.0414783616492134</c:v>
                </c:pt>
                <c:pt idx="4">
                  <c:v>7.0818661964065281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8.783758201954722</c:v>
                </c:pt>
                <c:pt idx="1">
                  <c:v>8.4579800606075182</c:v>
                </c:pt>
                <c:pt idx="2">
                  <c:v>8.5920638717044273</c:v>
                </c:pt>
                <c:pt idx="3">
                  <c:v>8.7076638388901699</c:v>
                </c:pt>
                <c:pt idx="4">
                  <c:v>8.7723960027765155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7.5841356626991354</c:v>
                </c:pt>
                <c:pt idx="1">
                  <c:v>7.6046817937394566</c:v>
                </c:pt>
                <c:pt idx="2">
                  <c:v>7.8152979680485206</c:v>
                </c:pt>
                <c:pt idx="3">
                  <c:v>7.7587801054381043</c:v>
                </c:pt>
                <c:pt idx="4">
                  <c:v>7.6885734904508984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9.5049561097143087</c:v>
                </c:pt>
                <c:pt idx="1">
                  <c:v>9.6138263395197434</c:v>
                </c:pt>
                <c:pt idx="2">
                  <c:v>9.5416641912840401</c:v>
                </c:pt>
                <c:pt idx="3">
                  <c:v>9.5048131946423595</c:v>
                </c:pt>
                <c:pt idx="4">
                  <c:v>9.5112974118436284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9.1735134198361195</c:v>
                </c:pt>
                <c:pt idx="1">
                  <c:v>8.8753775050684887</c:v>
                </c:pt>
                <c:pt idx="2">
                  <c:v>8.9048730923265644</c:v>
                </c:pt>
                <c:pt idx="3">
                  <c:v>8.9404246278591355</c:v>
                </c:pt>
                <c:pt idx="4">
                  <c:v>8.9462707825543468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8.6568518491313782</c:v>
                </c:pt>
                <c:pt idx="1">
                  <c:v>8.0797669001845023</c:v>
                </c:pt>
                <c:pt idx="2">
                  <c:v>8.2882435702273121</c:v>
                </c:pt>
                <c:pt idx="3">
                  <c:v>8.1946056074417548</c:v>
                </c:pt>
                <c:pt idx="4">
                  <c:v>8.4427886935366239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Sheet1!$B$2:$B$6</c:f>
              <c:numCache>
                <c:formatCode>0.0</c:formatCode>
                <c:ptCount val="5"/>
                <c:pt idx="0">
                  <c:v>6.8526239278549728</c:v>
                </c:pt>
                <c:pt idx="1">
                  <c:v>6.8603823718408146</c:v>
                </c:pt>
                <c:pt idx="2">
                  <c:v>7.0690177732280226</c:v>
                </c:pt>
                <c:pt idx="3">
                  <c:v>7.1410637177355927</c:v>
                </c:pt>
                <c:pt idx="4">
                  <c:v>7.1582845047729746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Coventry and Warwickshire NHS Trust</c:v>
                </c:pt>
                <c:pt idx="2">
                  <c:v>Nottingham University Hospitals NHS Trust</c:v>
                </c:pt>
                <c:pt idx="3">
                  <c:v>United Lincolnshire Teaching Hospitals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7.13231196395036</c:v>
                </c:pt>
                <c:pt idx="1">
                  <c:v>6.7985562923106393</c:v>
                </c:pt>
                <c:pt idx="2">
                  <c:v>6.9303509511260577</c:v>
                </c:pt>
                <c:pt idx="3">
                  <c:v>6.5213705662497636</c:v>
                </c:pt>
                <c:pt idx="4">
                  <c:v>6.6384764367265428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5.0108116471123054</c:v>
                </c:pt>
                <c:pt idx="1">
                  <c:v>5.4211174966246283</c:v>
                </c:pt>
                <c:pt idx="2">
                  <c:v>5.5322526698878143</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8.5451169790630139</c:v>
                </c:pt>
                <c:pt idx="1">
                  <c:v>8.6101827592028304</c:v>
                </c:pt>
                <c:pt idx="2">
                  <c:v>8.8778205692377252</c:v>
                </c:pt>
                <c:pt idx="3">
                  <c:v>8.4229714690917437</c:v>
                </c:pt>
                <c:pt idx="4">
                  <c:v>9.0475557368327273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7.3983311581000324</c:v>
                </c:pt>
                <c:pt idx="1">
                  <c:v>7.0207861723142244</c:v>
                </c:pt>
                <c:pt idx="2">
                  <c:v>6.5763112004731514</c:v>
                </c:pt>
                <c:pt idx="3">
                  <c:v>6.8745836349655987</c:v>
                </c:pt>
                <c:pt idx="4">
                  <c:v>6.8957666221662022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7.2899678926634506</c:v>
                </c:pt>
                <c:pt idx="1">
                  <c:v>7.7864432370972736</c:v>
                </c:pt>
                <c:pt idx="2">
                  <c:v>7.6589341453147224</c:v>
                </c:pt>
                <c:pt idx="3">
                  <c:v>7.6710037900727723</c:v>
                </c:pt>
                <c:pt idx="4">
                  <c:v>7.7720968685346721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9.1151956572062236</c:v>
                </c:pt>
                <c:pt idx="1">
                  <c:v>8.6288119960648526</c:v>
                </c:pt>
                <c:pt idx="2">
                  <c:v>8.8706649555453172</c:v>
                </c:pt>
                <c:pt idx="3">
                  <c:v>8.819945832489152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4.5200164671039484</c:v>
                </c:pt>
                <c:pt idx="1">
                  <c:v>4.0678919784173742</c:v>
                </c:pt>
                <c:pt idx="2">
                  <c:v>3.7341040334496252</c:v>
                </c:pt>
                <c:pt idx="3">
                  <c:v>3.8598283397264752</c:v>
                </c:pt>
                <c:pt idx="4">
                  <c:v>4.3087889930684016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6.8766060952115593</c:v>
                </c:pt>
                <c:pt idx="1">
                  <c:v>6.3409818768042632</c:v>
                </c:pt>
                <c:pt idx="2">
                  <c:v>6.785235468259188</c:v>
                </c:pt>
                <c:pt idx="3">
                  <c:v>6.4768103834393571</c:v>
                </c:pt>
                <c:pt idx="4">
                  <c:v>6.8598999740487159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7.6736646186015944</c:v>
                </c:pt>
                <c:pt idx="1">
                  <c:v>7.3811059640694729</c:v>
                </c:pt>
                <c:pt idx="2">
                  <c:v>7.1957397993029968</c:v>
                </c:pt>
                <c:pt idx="3">
                  <c:v>7.4224205595724069</c:v>
                </c:pt>
                <c:pt idx="4">
                  <c:v>7.8849769017532001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8.6263854896605636</c:v>
                </c:pt>
                <c:pt idx="1">
                  <c:v>7.7024583191558484</c:v>
                </c:pt>
                <c:pt idx="2">
                  <c:v>7.9564854131952556</c:v>
                </c:pt>
                <c:pt idx="3">
                  <c:v>8.2253794970108522</c:v>
                </c:pt>
                <c:pt idx="4">
                  <c:v>8.5684526490907427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Sheet1!$B$2:$B$6</c:f>
              <c:numCache>
                <c:formatCode>0.0</c:formatCode>
                <c:ptCount val="5"/>
                <c:pt idx="0">
                  <c:v>7.9701550304101412</c:v>
                </c:pt>
                <c:pt idx="1">
                  <c:v>7.7265001873172503</c:v>
                </c:pt>
                <c:pt idx="2">
                  <c:v>7.5123018766530452</c:v>
                </c:pt>
                <c:pt idx="3">
                  <c:v>7.4899144456592426</c:v>
                </c:pt>
                <c:pt idx="4">
                  <c:v>7.4495345303946179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University Hospitals of North Midlands NHS Trust</c:v>
                </c:pt>
                <c:pt idx="2">
                  <c:v>University Hospitals of Derby and Burton NHS Foundation Trust</c:v>
                </c:pt>
                <c:pt idx="3">
                  <c:v>Wye Valley NHS Trust</c:v>
                </c:pt>
                <c:pt idx="4">
                  <c:v>Chesterfield Royal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9.0994951171667147</c:v>
                </c:pt>
                <c:pt idx="1">
                  <c:v>9.1245616901690632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9.2710036587772127</c:v>
                </c:pt>
                <c:pt idx="1">
                  <c:v>9.0126756835101727</c:v>
                </c:pt>
                <c:pt idx="2">
                  <c:v>9.1067792391042541</c:v>
                </c:pt>
                <c:pt idx="3">
                  <c:v>9.1407576481089574</c:v>
                </c:pt>
                <c:pt idx="4">
                  <c:v>9.1738500179352922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8.6068452271828342</c:v>
                </c:pt>
                <c:pt idx="1">
                  <c:v>8.1387254401382254</c:v>
                </c:pt>
                <c:pt idx="2">
                  <c:v>8.2120280950459712</c:v>
                </c:pt>
                <c:pt idx="3">
                  <c:v>8.2087099733904889</c:v>
                </c:pt>
                <c:pt idx="4">
                  <c:v>8.3596761660767012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7.4123625030755251</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0.81162790697674414</c:v>
                </c:pt>
                <c:pt idx="1">
                  <c:v>0.1883720930232558</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0.27140715346054023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0.12006769697688879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1.2534896558934148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0.12006769697689013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0.43067043362828095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1.1846837569183357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3.6776232696554079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0.37115794817291281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0.18968830245291812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5.2883680514355547E-2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0.55209809265415544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5.2883680514355547E-2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8.7755272630342773E-2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9.2671553768047197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0.15446989341408646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0.32385006215209167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9.0286976054607671E-2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0.94258317096005317</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9.0286976054608559E-2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0.32385006215209167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4.2591657791289705E-2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8.1311492849324694</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7.3914897015197489E-2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0.28647579618066743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7.9867310131444214E-2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0.83380334273477885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7.9867310131444214E-2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0.28647579618066743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0.33083394629272611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8.5059782779197981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5.4017791081372835E-2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0.15984104297757717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1.668717723453728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0.15984104297757717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0.57333331965216061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1.3092214286467616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6.6515012138362462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2.3589458334031477E-2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0.25762024031581099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7.1822596895634305E-2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0.74981768231474533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7.1822596895634305E-2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0.25762024031581099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0.25330279495666019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9.1288268345409236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0.37584925947550474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0.16987443805950164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1.7734649391108013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0.16987443805950253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0.60932207199350596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0.77434051240982882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6.524303263839105</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Sheet1!$B$2:$B$6</c:f>
              <c:numCache>
                <c:formatCode>0.0</c:formatCode>
                <c:ptCount val="5"/>
                <c:pt idx="0">
                  <c:v>6.8613265520093289</c:v>
                </c:pt>
                <c:pt idx="1">
                  <c:v>7.3805416340994388</c:v>
                </c:pt>
                <c:pt idx="2">
                  <c:v>7.5132496468060754</c:v>
                </c:pt>
                <c:pt idx="3">
                  <c:v>7.592022756355183</c:v>
                </c:pt>
                <c:pt idx="4">
                  <c:v>7.6058603084869176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University Hospitals Birmingham NHS Foundation Trust</c:v>
                </c:pt>
                <c:pt idx="4">
                  <c:v>The Dudley Group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Sheet1!$B$2:$B$6</c:f>
              <c:numCache>
                <c:formatCode>0.0</c:formatCode>
                <c:ptCount val="5"/>
                <c:pt idx="0">
                  <c:v>9.1167031370022222</c:v>
                </c:pt>
                <c:pt idx="1">
                  <c:v>8.4842751372349774</c:v>
                </c:pt>
                <c:pt idx="2">
                  <c:v>8.4042455944365653</c:v>
                </c:pt>
                <c:pt idx="3">
                  <c:v>8.2468401511864151</c:v>
                </c:pt>
                <c:pt idx="4">
                  <c:v>8.2345687113495707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Nottingham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7.9506511186741111</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3.5555555555555549E-2</c:v>
                </c:pt>
                <c:pt idx="1">
                  <c:v>8.4444444444444447E-2</c:v>
                </c:pt>
                <c:pt idx="2">
                  <c:v>0.20444444444444451</c:v>
                </c:pt>
                <c:pt idx="3">
                  <c:v>0.67555555555555558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6.8823225577332892E-2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0.17026288918736654</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4.74680205305269E-2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0.49555937374400472</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4.74680205305269E-2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0.17026288918736654</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5.6238222587516873E-3</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9.6295421836755679</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0.54477999168225733</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0.18684431900925169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1.9506280793045283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0.18684431900925169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0.67019128304080411</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0.32277463819462149</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6.2852700741955507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0.12597907046224144</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0.43903390573142431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0.12239937046952942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1.2778319950698496</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0.12239937046952853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0.43903390573142431</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0.1864321790064416</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7.9842496617911554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0.32768615118237232</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0.3899684089428801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0.10872027680434293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1.1350242054392368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0.10872027680434293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0.38996840894287921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0.38270304876557759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7.3555004675714848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0.3035602507450994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0.10761770837337092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1.1235135480523226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0.10761770837337181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0.38601360980683275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0.46555098952058138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8.4986932061367924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Sheet1!$B$2:$B$6</c:f>
              <c:numCache>
                <c:formatCode>0.0</c:formatCode>
                <c:ptCount val="5"/>
                <c:pt idx="0">
                  <c:v>8.4119637781144778</c:v>
                </c:pt>
                <c:pt idx="1">
                  <c:v>8.4804754005730221</c:v>
                </c:pt>
                <c:pt idx="2">
                  <c:v>8.4898495021861748</c:v>
                </c:pt>
                <c:pt idx="3">
                  <c:v>8.4984308985859887</c:v>
                </c:pt>
                <c:pt idx="4">
                  <c:v>8.4995338717637328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Walsall Healthcare NHS Trust</c:v>
                </c:pt>
                <c:pt idx="1">
                  <c:v>The Shrewsbury and Telford Hospital NHS Trust</c:v>
                </c:pt>
                <c:pt idx="2">
                  <c:v>Sandwell And West Birmingham Hospitals NHS Trust</c:v>
                </c:pt>
                <c:pt idx="3">
                  <c:v>Kettering General Hospital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Sheet1!$B$2:$B$6</c:f>
              <c:numCache>
                <c:formatCode>0.0</c:formatCode>
                <c:ptCount val="5"/>
                <c:pt idx="0">
                  <c:v>9.5928018040454575</c:v>
                </c:pt>
                <c:pt idx="1">
                  <c:v>9.5272152716410208</c:v>
                </c:pt>
                <c:pt idx="2">
                  <c:v>9.0328775779162651</c:v>
                </c:pt>
                <c:pt idx="3">
                  <c:v>8.9730158780669047</c:v>
                </c:pt>
                <c:pt idx="4">
                  <c:v>8.9439170773122729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Orthopaedic Hospital NHS Foundation Trust</c:v>
                </c:pt>
                <c:pt idx="1">
                  <c:v>The Robert Jones and Agnes Hunt Orthopaedic Hospital NHS Foundation Trust</c:v>
                </c:pt>
                <c:pt idx="2">
                  <c:v>University Hospitals of North Midlands NHS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8.6276872508446534</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0.18655186363974252</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7.6338408984359063E-2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0.7969621173601098</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7.6338408984359063E-2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0.27381799207920743</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0.13046710950633056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8.500860558556159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0.20905701638522167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6.2880381365724602E-2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0.65646222577034763</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6.2880381365724602E-2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0.22554543637745006</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0.13543229694501768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8.9592230896026042</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0.92222222222222228</c:v>
                </c:pt>
                <c:pt idx="1">
                  <c:v>6.6666666666666671E-3</c:v>
                </c:pt>
                <c:pt idx="2">
                  <c:v>0.02</c:v>
                </c:pt>
                <c:pt idx="3">
                  <c:v>8.8888888888888889E-3</c:v>
                </c:pt>
                <c:pt idx="4">
                  <c:v>0</c:v>
                </c:pt>
                <c:pt idx="5">
                  <c:v>4.2222222222222217E-2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0.23895489436581041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7.4708960590484708E-2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0.77995090820095569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7.4708960590484708E-2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0.26797332890973458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0.36598579834368472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8.4229781043751952</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Sheet1!$B$2:$B$6</c:f>
              <c:numCache>
                <c:formatCode>0.0</c:formatCode>
                <c:ptCount val="5"/>
                <c:pt idx="0">
                  <c:v>7.8606809859030884</c:v>
                </c:pt>
                <c:pt idx="1">
                  <c:v>7.9233474438208242</c:v>
                </c:pt>
                <c:pt idx="2">
                  <c:v>8.1067307117723608</c:v>
                </c:pt>
                <c:pt idx="3">
                  <c:v>8.1735963166137253</c:v>
                </c:pt>
                <c:pt idx="4">
                  <c:v>8.2668955112042575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University Hospitals Birmingham NHS Foundation Trust</c:v>
                </c:pt>
                <c:pt idx="3">
                  <c:v>Walsall Healthcare NHS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Sheet1!$B$2:$B$6</c:f>
              <c:numCache>
                <c:formatCode>0.0</c:formatCode>
                <c:ptCount val="5"/>
                <c:pt idx="0">
                  <c:v>9.4656214742463014</c:v>
                </c:pt>
                <c:pt idx="1">
                  <c:v>8.9922079452643686</c:v>
                </c:pt>
                <c:pt idx="2">
                  <c:v>8.701837958056629</c:v>
                </c:pt>
                <c:pt idx="3">
                  <c:v>8.682409887760361</c:v>
                </c:pt>
                <c:pt idx="4">
                  <c:v>8.6585140120636286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Sherwood Forest Hospitals NHS Foundation Trust</c:v>
                </c:pt>
                <c:pt idx="3">
                  <c:v>South Warwickshire University NHS Foundation Trust</c:v>
                </c:pt>
                <c:pt idx="4">
                  <c:v>University Hospitals of Derby and Burton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8.5339239918963798</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0.2350899253861316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0.3768932618433567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0.10507502354967269</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1.0969682806327468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0.10507502354967357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0.3768932618433567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0.76661262285947984</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7.500907506982136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0.10719502511867152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0.27868840166328734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7.7696242762655743E-2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0.8111377086171494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7.7696242762655743E-2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0.27868840166328646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0.12108114184149343</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8.8594319756786604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0.11093185050185461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0.19845300791787146</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5.5327214868437835E-2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0.5776082432923495</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5.5327214868437835E-2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0.19845300791787146</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0.37116921117751644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9.0938779906211824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5.4548204493880981E-2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0.25004037062790108</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6.970938589773823E-2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0.72775606046908692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6.970938589773823E-2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0.25004037062790196</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0.39684519605297375</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8.6814784943035406</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Sheet1!$B$2:$B$6</c:f>
              <c:numCache>
                <c:formatCode>0.0</c:formatCode>
                <c:ptCount val="5"/>
                <c:pt idx="0">
                  <c:v>7.7458276056294739</c:v>
                </c:pt>
                <c:pt idx="1">
                  <c:v>7.8981597744673886</c:v>
                </c:pt>
                <c:pt idx="2">
                  <c:v>8.0245400047831339</c:v>
                </c:pt>
                <c:pt idx="3">
                  <c:v>8.0561810227576736</c:v>
                </c:pt>
                <c:pt idx="4">
                  <c:v>8.0595565894487269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Kettering General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Sheet1!$B$2:$B$6</c:f>
              <c:numCache>
                <c:formatCode>0.0</c:formatCode>
                <c:ptCount val="5"/>
                <c:pt idx="0">
                  <c:v>9.1652303927262846</c:v>
                </c:pt>
                <c:pt idx="1">
                  <c:v>8.8789433830961872</c:v>
                </c:pt>
                <c:pt idx="2">
                  <c:v>8.492398132520945</c:v>
                </c:pt>
                <c:pt idx="3">
                  <c:v>8.4877864354043489</c:v>
                </c:pt>
                <c:pt idx="4">
                  <c:v>8.4548030555820084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South Warwickshire University NHS Foundation Trust</c:v>
                </c:pt>
                <c:pt idx="3">
                  <c:v>Birmingham Women's and Children's NHS Foundation Trust</c:v>
                </c:pt>
                <c:pt idx="4">
                  <c:v>University Hospitals of North Midlands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0.25454545454545452</c:v>
                </c:pt>
                <c:pt idx="1">
                  <c:v>2.2727272727272731E-3</c:v>
                </c:pt>
                <c:pt idx="2">
                  <c:v>0.6863636363636364</c:v>
                </c:pt>
                <c:pt idx="3">
                  <c:v>4.5454545454545444E-3</c:v>
                </c:pt>
                <c:pt idx="4">
                  <c:v>0</c:v>
                </c:pt>
                <c:pt idx="5">
                  <c:v>9.0909090909090905E-3</c:v>
                </c:pt>
                <c:pt idx="6">
                  <c:v>6.8181818181818179E-3</c:v>
                </c:pt>
                <c:pt idx="7">
                  <c:v>2.0454545454545451E-2</c:v>
                </c:pt>
                <c:pt idx="8">
                  <c:v>1.5909090909090911E-2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8.2878755508661222</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0.19474277795688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0.33773984617619757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9.4159343993196032E-2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0.98301014072003401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9.4159343993197808E-2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0.33773984617619668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0.60929528975837144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7.6885734904508984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0.18999856408330373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6.2917662855555889E-2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0.65685143921441025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6.2917662855555889E-2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0.22567916123265164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0.28358390227545982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8.7723960027765155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0.1142139398151274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0.28208836640166091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7.8644127511791062E-2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0.82103349039639273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7.8644127511789286E-2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0.28208836640166091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0.53554392811680707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7.0818661964065281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7.9367742836360833E-2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0.30437371502511823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8.4857116091022533E-2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0.88589620628366639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8.4857116091022533E-2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0.30437371502511823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0.5130301935861965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7.5719362784943138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0.30236601668141194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0.24247010469187291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6.7598852354063155E-2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0.70572239086416033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6.7598852354063155E-2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0.24247010469187202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0.65022745512731817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8.4427886935366239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0.3134965090203945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0.18773187448908146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5.2338243025324971E-2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0.54640380295214896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5.2338243025324971E-2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0.18773187448908146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0.3439233778990598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8.9462707825543468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2.7587103979444194E-2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0.14131362056457597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3.9397180878452787E-2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0.41130095725919347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3.9397180878452787E-2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0.14131362056457597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5.5803977928624349E-2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9.5112974118436284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1</c:v>
                </c:pt>
                <c:pt idx="3">
                  <c:v>42</c:v>
                </c:pt>
                <c:pt idx="4">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8.75316453275307</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7.75343203223124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8.5275123592172193</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Sheet1!$B$2:$B$6</c:f>
              <c:numCache>
                <c:formatCode>0.0</c:formatCode>
                <c:ptCount val="5"/>
                <c:pt idx="0">
                  <c:v>5.5005425447918448</c:v>
                </c:pt>
                <c:pt idx="1">
                  <c:v>5.6077579718802637</c:v>
                </c:pt>
                <c:pt idx="2">
                  <c:v>5.6509503849725604</c:v>
                </c:pt>
                <c:pt idx="3">
                  <c:v>5.8975089545226869</c:v>
                </c:pt>
                <c:pt idx="4">
                  <c:v>6.3261898043007596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Sandwell And West Birmingham Hospitals NHS Trust</c:v>
                </c:pt>
                <c:pt idx="2">
                  <c:v>United Lincolnshire Teaching Hospitals NHS Trust</c:v>
                </c:pt>
                <c:pt idx="3">
                  <c:v>University Hospitals of Derby and Burton NHS Foundation Trust</c:v>
                </c:pt>
                <c:pt idx="4">
                  <c:v>Sherwood Forest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Sheet1!$B$2:$B$6</c:f>
              <c:numCache>
                <c:formatCode>0.0</c:formatCode>
                <c:ptCount val="5"/>
                <c:pt idx="0">
                  <c:v>7.8984992475330973</c:v>
                </c:pt>
                <c:pt idx="1">
                  <c:v>7.8097035202736844</c:v>
                </c:pt>
                <c:pt idx="2">
                  <c:v>7.5926299672790201</c:v>
                </c:pt>
                <c:pt idx="3">
                  <c:v>7.3518165870885399</c:v>
                </c:pt>
                <c:pt idx="4">
                  <c:v>7.0999414320874301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George Eliot Hospital NHS Trust</c:v>
                </c:pt>
                <c:pt idx="3">
                  <c:v>Kettering General Hospital NHS Foundation Trust</c:v>
                </c:pt>
                <c:pt idx="4">
                  <c:v>University Hospitals of Leicester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7.5926299672790201</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0.64053742980295869</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0.18631809245843023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1.9451343490613233</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0.18631809245843023</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0.66830376272904424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7.0954725840055133E-2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7.7675972041741419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0.60396151973236201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0.20703937799417638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2.1614616188420737</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0.20703937799417638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0.58423904477291799</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7.4176627303838982</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Sheet1!$B$2:$B$6</c:f>
              <c:numCache>
                <c:formatCode>0.0</c:formatCode>
                <c:ptCount val="5"/>
                <c:pt idx="0">
                  <c:v>6.4081964388845476</c:v>
                </c:pt>
                <c:pt idx="1">
                  <c:v>6.5768882345907089</c:v>
                </c:pt>
                <c:pt idx="2">
                  <c:v>6.627101199359549</c:v>
                </c:pt>
                <c:pt idx="3">
                  <c:v>6.6435953262587866</c:v>
                </c:pt>
                <c:pt idx="4">
                  <c:v>6.6698733281603104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The Shrewsbury and Telford Hospital NHS Trust</c:v>
                </c:pt>
                <c:pt idx="3">
                  <c:v>United Lincolnshire Teaching Hospitals NHS Trust</c:v>
                </c:pt>
                <c:pt idx="4">
                  <c:v>University Hospitals Coventry and Warwickshire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Sheet1!$B$2:$B$6</c:f>
              <c:numCache>
                <c:formatCode>0.0</c:formatCode>
                <c:ptCount val="5"/>
                <c:pt idx="0">
                  <c:v>8.1959170937736356</c:v>
                </c:pt>
                <c:pt idx="1">
                  <c:v>8.119589064751505</c:v>
                </c:pt>
                <c:pt idx="2">
                  <c:v>7.2519939684842134</c:v>
                </c:pt>
                <c:pt idx="3">
                  <c:v>7.2217922586270422</c:v>
                </c:pt>
                <c:pt idx="4">
                  <c:v>7.1652305491517838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North Midlands NHS Trust</c:v>
                </c:pt>
                <c:pt idx="3">
                  <c:v>George Eliot Hospital NHS Trust</c:v>
                </c:pt>
                <c:pt idx="4">
                  <c:v>The Royal Wolverhampton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7.2217922586270422</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0.28206230148381639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9.0937651132162678E-2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0.94937612609785127</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9.0937651132162678E-2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0.32618396648154402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0.74410256596456836</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6.8957666221662022</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1.2327088443005039</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0.43760039757355962</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0.12199971911277796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1.2736596918253875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0.12199971911277885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0.43760039757355962</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0.2345029829193237</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9.0475557368327273</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0.33281689316689711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0.11065093299830231</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1.1551799811320169</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0.1106509329983032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0.39689347339547432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0.93012782382335502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5.5322526698878143</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0.26665700425033556</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9.165222623723146E-2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0.95683618842197937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9.1652226237230572E-2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0.32874707361284106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0.49027854284521499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6.6384764367265428</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0.2506376183310719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0.31577530393168018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8.8035793833896925E-2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0.91908114919864659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8.8035793833896925E-2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0.31577530393168018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1.3102155871168719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6.8598999740487159</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0.30152912547406396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0.11493626366599097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1.1999182229679022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0.1149362636659923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0.41226451209582571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0.39435150927857343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4.3087889930684016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2.9615346328084158E-2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0.15462289764394832</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4.3107707821025798E-2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0.45003833007083571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4.3107707821025798E-2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0.15462289764394832</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0.16990942320667912</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8.819945832489152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0.37136974320620197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0.11016303242131897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1.150086368597159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0.11016303242132075</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0.3951434243952221</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0.55711176243999283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7.7720968685346721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7.3555004675714848</c:v>
                </c:pt>
                <c:pt idx="1">
                  <c:v>8.4229781043751952</c:v>
                </c:pt>
                <c:pt idx="2">
                  <c:v>8.500860558556159</c:v>
                </c:pt>
                <c:pt idx="3" formatCode="General">
                  <c:v>8.1311492849324694</c:v>
                </c:pt>
                <c:pt idx="4">
                  <c:v>4.3087889930684016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7.962676384641771</c:v>
                </c:pt>
                <c:pt idx="1">
                  <c:v>8.6768139706798433</c:v>
                </c:pt>
                <c:pt idx="2">
                  <c:v>8.7275497767524755</c:v>
                </c:pt>
                <c:pt idx="3" formatCode="General">
                  <c:v>8.3573565174024438</c:v>
                </c:pt>
                <c:pt idx="4">
                  <c:v>4.513074126480582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0.35280447080186139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0.4038055799382132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0.11257797662387414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1.1752980421253412</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0.11257797662387414</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0.4038055799382132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0.33974804685322546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7.1115021602992909</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0.21354492717619245</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0.32885760349234605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9.1683041141256361E-2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0.95715789163122889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9.1683041141257249E-2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0.32885760349234516</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0.41067238224449021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8.5684526490907427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0.64947766493476156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0.49842367813021049</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0.1389567949851358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1.4506891488348979</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0.1389567949851358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0.49842367813021227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0.66782958639214129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7.8849769017532001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Sheet1!$B$2:$B$6</c:f>
              <c:numCache>
                <c:formatCode>0.0</c:formatCode>
                <c:ptCount val="5"/>
                <c:pt idx="0">
                  <c:v>8.1090479718746664</c:v>
                </c:pt>
                <c:pt idx="1">
                  <c:v>8.4315468383428307</c:v>
                </c:pt>
                <c:pt idx="2">
                  <c:v>8.6409573908693851</c:v>
                </c:pt>
                <c:pt idx="3">
                  <c:v>8.6799077013941215</c:v>
                </c:pt>
                <c:pt idx="4">
                  <c:v>8.7107964061054304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Walsall Healthcare NHS Trust</c:v>
                </c:pt>
                <c:pt idx="2">
                  <c:v>University Hospitals Coventry and Warwickshire NHS Trust</c:v>
                </c:pt>
                <c:pt idx="3">
                  <c:v>University Hospitals Birmingham NHS Foundation Trust</c:v>
                </c:pt>
                <c:pt idx="4">
                  <c:v>Worcestershire Acute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Sheet1!$B$2:$B$6</c:f>
              <c:numCache>
                <c:formatCode>0.0</c:formatCode>
                <c:ptCount val="5"/>
                <c:pt idx="0">
                  <c:v>9.724817054620285</c:v>
                </c:pt>
                <c:pt idx="1">
                  <c:v>9.5900769345265697</c:v>
                </c:pt>
                <c:pt idx="2">
                  <c:v>9.1693045389174053</c:v>
                </c:pt>
                <c:pt idx="3">
                  <c:v>9.1616000322117479</c:v>
                </c:pt>
                <c:pt idx="4">
                  <c:v>9.1508375244732427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University Hospitals of Derby and Burton NHS Foundation Trust</c:v>
                </c:pt>
                <c:pt idx="3">
                  <c:v>Sherwood Forest Hospitals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9.1245616901690632</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0.30932452461043702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0.21820210525174488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6.0833115550481764E-2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0.63508906223941608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6.0833115550481764E-2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0.21820210525174488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0.18315470248035659</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9.1245616901690632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Sheet1!$B$2:$B$6</c:f>
              <c:numCache>
                <c:formatCode>0.0</c:formatCode>
                <c:ptCount val="5"/>
                <c:pt idx="0">
                  <c:v>8.4456704207883195</c:v>
                </c:pt>
                <c:pt idx="1">
                  <c:v>8.6248447466634737</c:v>
                </c:pt>
                <c:pt idx="2">
                  <c:v>8.8234138795948329</c:v>
                </c:pt>
                <c:pt idx="3">
                  <c:v>8.8458229669693367</c:v>
                </c:pt>
                <c:pt idx="4">
                  <c:v>8.8466726082471343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Walsall Healthcare NHS Trust</c:v>
                </c:pt>
                <c:pt idx="3">
                  <c:v>The Shrewsbury and Telford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Sheet1!$B$2:$B$6</c:f>
              <c:numCache>
                <c:formatCode>0.0</c:formatCode>
                <c:ptCount val="5"/>
                <c:pt idx="0">
                  <c:v>9.7888725106037864</c:v>
                </c:pt>
                <c:pt idx="1">
                  <c:v>9.7258960583882619</c:v>
                </c:pt>
                <c:pt idx="2">
                  <c:v>9.3336726243905961</c:v>
                </c:pt>
                <c:pt idx="3">
                  <c:v>9.2833672042937962</c:v>
                </c:pt>
                <c:pt idx="4">
                  <c:v>9.2734657972042065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South Warwickshire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9.1738500179352922</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9.0475557368327273</c:v>
                </c:pt>
                <c:pt idx="1">
                  <c:v>7.1115021602992909</c:v>
                </c:pt>
                <c:pt idx="2">
                  <c:v>8.5275123592172193</c:v>
                </c:pt>
                <c:pt idx="3">
                  <c:v>7.4176627303838982</c:v>
                </c:pt>
                <c:pt idx="4">
                  <c:v>8.5684526490907427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8.2169881909637006</c:v>
                </c:pt>
                <c:pt idx="1">
                  <c:v>6.408272257290359</c:v>
                </c:pt>
                <c:pt idx="2">
                  <c:v>7.8636179088490659</c:v>
                </c:pt>
                <c:pt idx="3">
                  <c:v>6.7874547888115169</c:v>
                </c:pt>
                <c:pt idx="4">
                  <c:v>8.0505971283607618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0.15727493645879953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0.18853753986241273</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5.2562856507829991E-2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0.54874873571912275</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5.2562856507829991E-2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0.18853753986241273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0.20822596914072911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9.1738500179352922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Sheet1!$B$2:$B$6</c:f>
              <c:numCache>
                <c:formatCode>0.0</c:formatCode>
                <c:ptCount val="5"/>
                <c:pt idx="0">
                  <c:v>7.5475231879275837</c:v>
                </c:pt>
                <c:pt idx="1">
                  <c:v>7.6083728204235088</c:v>
                </c:pt>
                <c:pt idx="2">
                  <c:v>7.7465194540991842</c:v>
                </c:pt>
                <c:pt idx="3">
                  <c:v>7.876114709831354</c:v>
                </c:pt>
                <c:pt idx="4">
                  <c:v>7.8795950550652423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The Shrewsbury and Telford Hospital NHS Trust</c:v>
                </c:pt>
                <c:pt idx="3">
                  <c:v>Northampton General Hospital NHS Trust</c:v>
                </c:pt>
                <c:pt idx="4">
                  <c:v>University Hospitals Birmingham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Sheet1!$B$2:$B$6</c:f>
              <c:numCache>
                <c:formatCode>0.0</c:formatCode>
                <c:ptCount val="5"/>
                <c:pt idx="0">
                  <c:v>9.3800216190578745</c:v>
                </c:pt>
                <c:pt idx="1">
                  <c:v>9.1123327563336041</c:v>
                </c:pt>
                <c:pt idx="2">
                  <c:v>8.603404762451758</c:v>
                </c:pt>
                <c:pt idx="3">
                  <c:v>8.4092362963492633</c:v>
                </c:pt>
                <c:pt idx="4">
                  <c:v>8.3596761660767012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Robert Jones and Agnes Hunt Orthopaedic Hospital NHS Foundation Trust</c:v>
                </c:pt>
                <c:pt idx="1">
                  <c:v>The Royal Orthopaedic Hospital NHS Foundation Trust</c:v>
                </c:pt>
                <c:pt idx="2">
                  <c:v>Birmingham Women's and Children's NHS Foundation Trust</c:v>
                </c:pt>
                <c:pt idx="3">
                  <c:v>University Hospitals of Derby and Burton NHS Foundation Trust</c:v>
                </c:pt>
                <c:pt idx="4">
                  <c:v>George Eliot Hospital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8.3596761660767012</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6.6563924407025077E-2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0.2696410758928991</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7.5173915980437656E-2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0.7848049762511593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7.5173915980437656E-2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0.2696410758928991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0.5198891851060754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8.3596761660767012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George Eliot Hospital - Acute Services (61)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George Eliot Hospital - Acute Services (61)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George Eliot Hospital - Acute Services (61)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George Eliot Hospital - Acute Services (61)</c:v>
                </c:pt>
              </c:strCache>
            </c:strRef>
          </c:cat>
          <c:val>
            <c:numRef>
              <c:f>Sheet1!$G$2:$G$3</c:f>
              <c:numCache>
                <c:formatCode>0.0;;</c:formatCode>
                <c:ptCount val="2"/>
                <c:pt idx="0">
                  <c:v>6.9426458995330123</c:v>
                </c:pt>
                <c:pt idx="1">
                  <c:v>6.9426458995330123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George Eliot Hospital - Acute Services (61)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George Eliot Hospital - Acute Services (61)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George Eliot Hospital - Acute Services (61)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3.0573541004669877</c:v>
                </c:pt>
                <c:pt idx="1">
                  <c:v>3.0573541004669877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George Eliot Hospital - Acute Services (62)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George Eliot Hospital - Acute Services (62)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George Eliot Hospital - Acute Services (62)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George Eliot Hospital - Acute Services (62)</c:v>
                </c:pt>
              </c:strCache>
            </c:strRef>
          </c:cat>
          <c:val>
            <c:numRef>
              <c:f>Sheet1!$G$2:$G$3</c:f>
              <c:numCache>
                <c:formatCode>0.0;;</c:formatCode>
                <c:ptCount val="2"/>
                <c:pt idx="0">
                  <c:v>7.7548442599371921</c:v>
                </c:pt>
                <c:pt idx="1">
                  <c:v>7.7548442599371921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George Eliot Hospital - Acute Services (62)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George Eliot Hospital - Acute Services (62)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George Eliot Hospital - Acute Services (62)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2.2451557400628079</c:v>
                </c:pt>
                <c:pt idx="1">
                  <c:v>2.2451557400628079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George Eliot Hospital - Acute Services (429)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George Eliot Hospital - Acute Services (429)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George Eliot Hospital - Acute Services (429)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George Eliot Hospital - Acute Services (429)</c:v>
                </c:pt>
              </c:strCache>
            </c:strRef>
          </c:cat>
          <c:val>
            <c:numRef>
              <c:f>Sheet1!$G$2:$G$3</c:f>
              <c:numCache>
                <c:formatCode>0.0;;</c:formatCode>
                <c:ptCount val="2"/>
                <c:pt idx="0">
                  <c:v>6.6421454802968869</c:v>
                </c:pt>
                <c:pt idx="1">
                  <c:v>6.6421454802968869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George Eliot Hospital - Acute Services (429)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George Eliot Hospital - Acute Services (429)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George Eliot Hospital - Acute Services (429)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3.3578545197031131</c:v>
                </c:pt>
                <c:pt idx="1">
                  <c:v>3.3578545197031131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George Eliot Hospital - Acute Services (276)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George Eliot Hospital - Acute Services (276)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George Eliot Hospital - Acute Services (276)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George Eliot Hospital - Acute Services (276)</c:v>
                </c:pt>
              </c:strCache>
            </c:strRef>
          </c:cat>
          <c:val>
            <c:numRef>
              <c:f>Sheet1!$G$2:$G$3</c:f>
              <c:numCache>
                <c:formatCode>0.0;;</c:formatCode>
                <c:ptCount val="2"/>
                <c:pt idx="0">
                  <c:v>5.5003348667346446</c:v>
                </c:pt>
                <c:pt idx="1">
                  <c:v>5.5003348667346446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George Eliot Hospital - Acute Services (276)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George Eliot Hospital - Acute Services (276)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(276)</c:v>
                </c:pt>
                <c:pt idx="1">
                  <c:v>George Eliot Hospital - Acute Services (276)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4.4996651332653554</c:v>
                </c:pt>
                <c:pt idx="1">
                  <c:v>4.4996651332653554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Sheet1!$G$2:$G$3</c:f>
              <c:numCache>
                <c:formatCode>0.0;;</c:formatCode>
                <c:ptCount val="2"/>
                <c:pt idx="0">
                  <c:v>8.5059782779197981</c:v>
                </c:pt>
                <c:pt idx="1">
                  <c:v>8.5059782779197981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George Eliot Hospital - Acute Services (440)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1.4940217220802019</c:v>
                </c:pt>
                <c:pt idx="1">
                  <c:v>1.4940217220802019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11784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RLT | George Eliot Hospital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11784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RLT | George Eliot Hospital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RLT | George Eliot Hospital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George Eliot Hospital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89698141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Doctors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When you asked doctors questions, did you get answers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Doctors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When doctors spoke about your care in front of you, were you included in the conversation?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878888196"/>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27751661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86306011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947897791"/>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15682530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George Eliot Hospital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George Eliot Hospital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discussing with patient whether they would need any additional equipment in their home after leaving</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lang="en-GB" sz="1250">
                <a:solidFill>
                  <a:prstClr val="black"/>
                </a:solidFill>
                <a:latin typeface="Arial"/>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Answers from doctors: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answers to their questions from doctors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Inclusion in conversation:</a:t>
            </a:r>
            <a:r>
              <a:rPr lang="en-GB" sz="1250">
                <a:solidFill>
                  <a:prstClr val="black"/>
                </a:solidFill>
                <a:latin typeface="Arial"/>
              </a:rPr>
              <a:t> </a:t>
            </a:r>
            <a:r>
              <a:rPr lang="en-GB" sz="1250" b="0" noProof="0">
                <a:solidFill>
                  <a:prstClr val="black"/>
                </a:solidFill>
                <a:latin typeface="Arial"/>
              </a:rPr>
              <a:t>Patients being included in conversation when doctors are speaking about their care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hospital lighting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given information about medicines they were to take at home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3104377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93371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13948054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7750485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57586082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97380465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9237487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81448864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3886370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3856826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59199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24922622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0476232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0320857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114110383"/>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74187362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7267548"/>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10832838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8804994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85250426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99714996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1329533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0613847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76663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4048658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1628536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86105333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70374008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808096450"/>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581841014"/>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608624937"/>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543256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4164076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38411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72386784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364576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59470830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9430060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15219461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3040039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278997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79526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3096118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079361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96683760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55796628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10591833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40980377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7558219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4541727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891466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24378974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6745302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341390480"/>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7905095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0920992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58734140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8281574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10945282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07689832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18925233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5097444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288085809"/>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97278799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11115848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41524072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21826541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74590819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12936097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9942944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34453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39193312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1578924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37669434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50986344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0490053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5884691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901932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03503247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15669663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7114921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03140282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64099988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50843411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6392422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92635123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20106603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07391917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76513517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0404472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726869827"/>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25096052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85199643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5494730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3981543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98500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4105278356"/>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6577744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02990554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046060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2755570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29998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62951265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0998615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98779212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9335865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6740469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53653812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643243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1083247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65309769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7356536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0147438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4764585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7053251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8744857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657115988"/>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9751817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9666616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41761800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18615240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2961692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1506101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8763088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2420449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7736380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942412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8264414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9720847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406444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8348228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0003687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243036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3693449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6913151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3718762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7629875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2060614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7442260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3556779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5084272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2149489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87663780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047452048"/>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78502659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02733473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74206572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3018531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26136872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2845468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00636373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3407645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9197101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7480046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590802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9364081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06328099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7981060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26496495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9472839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96844614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2637316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2709354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20633452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6680634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54331957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623569308"/>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24950635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1475267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76769246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111066325"/>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95216245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659563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416184714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70386480"/>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09913970"/>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99247338"/>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58653116"/>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65341553"/>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03166648"/>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858332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80361899"/>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07866298"/>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9950953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374909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4012127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709886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8481726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06761786"/>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082714011"/>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86%</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14%</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24173942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04376936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958505455"/>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018497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9655015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639979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6643991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711233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2325145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990417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4088316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9293268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161626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318626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6797480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995920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927384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018985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516050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76501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2306408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180861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859973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540453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4369132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182731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074710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088765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684211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15465423"/>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94676602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9050794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95102663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110275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9897621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952716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0260204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910529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222141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838042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65060861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752044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3669263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78033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27023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279094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2065636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724905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4541614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5438341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9740036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1933201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6063455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177233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8301037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452696745"/>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10899</TotalTime>
  <Words>15987</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George Eliot Hospital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2025-08-03T19:18:28Z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